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56FA8C5D-1A52-4812-BCA4-5FA15D142A5D}"/>
    <pc:docChg chg="modSld">
      <pc:chgData name="Thomas, Dartayvia" userId="a694c79a-5c0e-4384-8328-fcb030cbbd2b" providerId="ADAL" clId="{56FA8C5D-1A52-4812-BCA4-5FA15D142A5D}" dt="2022-10-24T12:33:06.036" v="15" actId="20577"/>
      <pc:docMkLst>
        <pc:docMk/>
      </pc:docMkLst>
      <pc:sldChg chg="modSp mod">
        <pc:chgData name="Thomas, Dartayvia" userId="a694c79a-5c0e-4384-8328-fcb030cbbd2b" providerId="ADAL" clId="{56FA8C5D-1A52-4812-BCA4-5FA15D142A5D}" dt="2022-10-24T12:32:39.774" v="3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56FA8C5D-1A52-4812-BCA4-5FA15D142A5D}" dt="2022-10-24T12:32:39.774" v="3" actId="20577"/>
          <ac:spMkLst>
            <pc:docMk/>
            <pc:sldMk cId="2851034882" sldId="264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56FA8C5D-1A52-4812-BCA4-5FA15D142A5D}" dt="2022-10-24T12:33:01.559" v="13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56FA8C5D-1A52-4812-BCA4-5FA15D142A5D}" dt="2022-10-24T12:33:01.559" v="13" actId="20577"/>
          <ac:spMkLst>
            <pc:docMk/>
            <pc:sldMk cId="1852475495" sldId="270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56FA8C5D-1A52-4812-BCA4-5FA15D142A5D}" dt="2022-10-24T12:32:51.548" v="7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56FA8C5D-1A52-4812-BCA4-5FA15D142A5D}" dt="2022-10-24T12:32:51.548" v="7" actId="20577"/>
          <ac:spMkLst>
            <pc:docMk/>
            <pc:sldMk cId="2467706725" sldId="271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56FA8C5D-1A52-4812-BCA4-5FA15D142A5D}" dt="2022-10-24T12:33:06.036" v="15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56FA8C5D-1A52-4812-BCA4-5FA15D142A5D}" dt="2022-10-24T12:33:06.036" v="15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56FA8C5D-1A52-4812-BCA4-5FA15D142A5D}" dt="2022-10-24T12:32:56.912" v="11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56FA8C5D-1A52-4812-BCA4-5FA15D142A5D}" dt="2022-10-24T12:32:56.912" v="11" actId="20577"/>
          <ac:spMkLst>
            <pc:docMk/>
            <pc:sldMk cId="2043320475" sldId="273"/>
            <ac:spMk id="2" creationId="{FD5202AA-C441-4D39-88DA-989BA25CBB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74059" y="2967335"/>
            <a:ext cx="74438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Oct 24-28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941014" y="1945857"/>
            <a:ext cx="83038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Oct 24-28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24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properly complete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/>
              <a:t>Circuit Training Together: students get free weight or kettle bell to use for all exercises) 1 minute x 2 each exercise</a:t>
            </a:r>
          </a:p>
          <a:p>
            <a:r>
              <a:rPr lang="en-US" sz="1200"/>
              <a:t>-shoulder Press (free weights or kettle bell 10-25lbs</a:t>
            </a:r>
          </a:p>
          <a:p>
            <a:r>
              <a:rPr lang="en-US" sz="1200"/>
              <a:t>-squat jumps (kettle bell or free weights </a:t>
            </a:r>
          </a:p>
          <a:p>
            <a:r>
              <a:rPr lang="en-US" sz="1200"/>
              <a:t>-Frontal lifts (free weights or kettle bell)</a:t>
            </a:r>
          </a:p>
          <a:p>
            <a:r>
              <a:rPr lang="en-US" sz="1200"/>
              <a:t>-double lunges (free weights)</a:t>
            </a:r>
          </a:p>
          <a:p>
            <a:r>
              <a:rPr lang="en-US" sz="1200"/>
              <a:t>-Chest press (free weights or kettle bell)</a:t>
            </a:r>
          </a:p>
          <a:p>
            <a:r>
              <a:rPr lang="en-US" sz="1200"/>
              <a:t>-tuck jumps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properly perform strength exercises utilizing techniques and skills shown by coach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25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Same as previous day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800" dirty="0"/>
              <a:t>Circuit Training Together: students get free weight or kettle bell to use for all exercises) 1 minute x 2 each exercise</a:t>
            </a:r>
          </a:p>
          <a:p>
            <a:r>
              <a:rPr lang="en-US" sz="1800" dirty="0"/>
              <a:t>-shoulder Press (free weights or kettle bell 10-25lbs</a:t>
            </a:r>
          </a:p>
          <a:p>
            <a:r>
              <a:rPr lang="en-US" sz="1800" dirty="0"/>
              <a:t>-squat jumps (kettle bell or free weights </a:t>
            </a:r>
          </a:p>
          <a:p>
            <a:r>
              <a:rPr lang="en-US" sz="1800" dirty="0"/>
              <a:t>-Frontal lifts (free weights or kettle bell)</a:t>
            </a:r>
          </a:p>
          <a:p>
            <a:r>
              <a:rPr lang="en-US" sz="1800" dirty="0"/>
              <a:t>-double lunges (free weights)</a:t>
            </a:r>
          </a:p>
          <a:p>
            <a:r>
              <a:rPr lang="en-US" sz="1800" dirty="0"/>
              <a:t>-Chest press (free weights or kettle bell)</a:t>
            </a:r>
          </a:p>
          <a:p>
            <a:r>
              <a:rPr lang="en-US" sz="1800" dirty="0"/>
              <a:t>-tuck jumps</a:t>
            </a:r>
          </a:p>
          <a:p>
            <a:r>
              <a:rPr lang="en-US" dirty="0"/>
              <a:t>Core: crunches, toe touches, 6”, oblique twist (30 secs x 2)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26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  <p:pic>
        <p:nvPicPr>
          <p:cNvPr id="1026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5F1DBAA7-81E1-4BEF-9257-65A988A6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493" y="1987379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27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Tuesday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/>
              <a:t>Circuit Training Together: students get free weight or kettle bell to use for all exercises) 1 minute x 2 each exercise</a:t>
            </a:r>
          </a:p>
          <a:p>
            <a:r>
              <a:rPr lang="en-US" sz="1600" dirty="0"/>
              <a:t>-shoulder Press (free weights or kettle bell 10-25lbs</a:t>
            </a:r>
          </a:p>
          <a:p>
            <a:r>
              <a:rPr lang="en-US" sz="1600" dirty="0"/>
              <a:t>-squat jumps (kettle bell or free weights </a:t>
            </a:r>
          </a:p>
          <a:p>
            <a:r>
              <a:rPr lang="en-US" sz="1600" dirty="0"/>
              <a:t>-Frontal lifts (free weights or kettle bell)</a:t>
            </a:r>
          </a:p>
          <a:p>
            <a:r>
              <a:rPr lang="en-US" sz="1600" dirty="0"/>
              <a:t>-double lunges (free weights)</a:t>
            </a:r>
          </a:p>
          <a:p>
            <a:r>
              <a:rPr lang="en-US" sz="1600" dirty="0"/>
              <a:t>-Chest press (free weights or kettle bell)</a:t>
            </a:r>
          </a:p>
          <a:p>
            <a:r>
              <a:rPr lang="en-US" sz="1600" dirty="0"/>
              <a:t>-tuck jumps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Oct 28</a:t>
            </a:r>
            <a:r>
              <a:rPr kumimoji="0" lang="en-US" altLang="en-US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MaKEUP</a:t>
            </a:r>
            <a:r>
              <a:rPr lang="en-US" sz="1200" dirty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27495</TotalTime>
  <Words>917</Words>
  <Application>Microsoft Office PowerPoint</Application>
  <PresentationFormat>Widescreen</PresentationFormat>
  <Paragraphs>139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61</cp:revision>
  <dcterms:created xsi:type="dcterms:W3CDTF">2022-07-27T15:29:14Z</dcterms:created>
  <dcterms:modified xsi:type="dcterms:W3CDTF">2022-10-24T12:33:08Z</dcterms:modified>
</cp:coreProperties>
</file>